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25"/>
  </p:notesMasterIdLst>
  <p:handoutMasterIdLst>
    <p:handoutMasterId r:id="rId26"/>
  </p:handoutMasterIdLst>
  <p:sldIdLst>
    <p:sldId id="298" r:id="rId4"/>
    <p:sldId id="283" r:id="rId5"/>
    <p:sldId id="297" r:id="rId6"/>
    <p:sldId id="292" r:id="rId7"/>
    <p:sldId id="299" r:id="rId8"/>
    <p:sldId id="300" r:id="rId9"/>
    <p:sldId id="293" r:id="rId10"/>
    <p:sldId id="301" r:id="rId11"/>
    <p:sldId id="302" r:id="rId12"/>
    <p:sldId id="284" r:id="rId13"/>
    <p:sldId id="303" r:id="rId14"/>
    <p:sldId id="304" r:id="rId15"/>
    <p:sldId id="305" r:id="rId16"/>
    <p:sldId id="306" r:id="rId17"/>
    <p:sldId id="307" r:id="rId18"/>
    <p:sldId id="310" r:id="rId19"/>
    <p:sldId id="311" r:id="rId20"/>
    <p:sldId id="312" r:id="rId21"/>
    <p:sldId id="308" r:id="rId22"/>
    <p:sldId id="309" r:id="rId23"/>
    <p:sldId id="296" r:id="rId24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7B9D098D-0460-4FAD-BAAE-EA4088517DA1}">
          <p14:sldIdLst>
            <p14:sldId id="298"/>
            <p14:sldId id="283"/>
            <p14:sldId id="297"/>
            <p14:sldId id="292"/>
            <p14:sldId id="299"/>
            <p14:sldId id="300"/>
            <p14:sldId id="293"/>
            <p14:sldId id="301"/>
            <p14:sldId id="302"/>
            <p14:sldId id="284"/>
            <p14:sldId id="303"/>
            <p14:sldId id="304"/>
            <p14:sldId id="305"/>
            <p14:sldId id="306"/>
            <p14:sldId id="307"/>
            <p14:sldId id="310"/>
            <p14:sldId id="311"/>
            <p14:sldId id="312"/>
            <p14:sldId id="308"/>
            <p14:sldId id="309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eu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BE6"/>
    <a:srgbClr val="1A5E8F"/>
    <a:srgbClr val="C4C3C3"/>
    <a:srgbClr val="7D0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3931" autoAdjust="0"/>
  </p:normalViewPr>
  <p:slideViewPr>
    <p:cSldViewPr snapToGrid="0">
      <p:cViewPr varScale="1">
        <p:scale>
          <a:sx n="64" d="100"/>
          <a:sy n="64" d="100"/>
        </p:scale>
        <p:origin x="540" y="52"/>
      </p:cViewPr>
      <p:guideLst>
        <p:guide orient="horz" pos="236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0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B651C5-239C-481D-B679-C1853F3D7869}" type="datetime1">
              <a:rPr lang="fr-FR" smtClean="0"/>
              <a:t>25/01/2019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3F468-A24C-40BA-9BA0-927B9D8CEF08}" type="datetime1">
              <a:rPr lang="fr-FR" smtClean="0"/>
              <a:pPr/>
              <a:t>25/01/2019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2276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499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716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4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1406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715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385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647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620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ce réservé d’imag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888217"/>
            <a:ext cx="8991600" cy="1261295"/>
          </a:xfrm>
          <a:solidFill>
            <a:schemeClr val="bg1"/>
          </a:solidFill>
        </p:spPr>
        <p:txBody>
          <a:bodyPr vert="horz" lIns="180000" tIns="360000" rIns="252000" bIns="180000" rtlCol="0" anchor="t">
            <a:noAutofit/>
          </a:bodyPr>
          <a:lstStyle>
            <a:lvl1pPr algn="r">
              <a:defRPr lang="en-ZA" sz="4000" b="1" spc="-300" dirty="0"/>
            </a:lvl1pPr>
          </a:lstStyle>
          <a:p>
            <a:pPr lvl="0" algn="r" rtl="0"/>
            <a:r>
              <a:rPr lang="fr-FR" noProof="0" dirty="0"/>
              <a:t>Projet </a:t>
            </a:r>
            <a:r>
              <a:rPr lang="fr-FR" noProof="0" dirty="0" err="1"/>
              <a:t>Stuliday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99915" y="216392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fr-FR" noProof="0" dirty="0"/>
              <a:t>Conçu et présenté par: Thomas </a:t>
            </a:r>
            <a:r>
              <a:rPr lang="fr-FR" noProof="0" dirty="0" err="1"/>
              <a:t>Dubernet</a:t>
            </a:r>
            <a:endParaRPr lang="fr-FR" noProof="0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758976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5" name="Espace réservé du texte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u numéro de diapositive 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épara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ce réservé d’imag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</a:t>
            </a:r>
            <a:br>
              <a:rPr lang="fr-FR" noProof="0" dirty="0"/>
            </a:br>
            <a:r>
              <a:rPr lang="fr-FR" noProof="0" dirty="0"/>
              <a:t>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324000" rIns="252000" bIns="180000" rtlCol="0" anchor="t">
            <a:noAutofit/>
          </a:bodyPr>
          <a:lstStyle>
            <a:lvl1pPr algn="r">
              <a:defRPr lang="en-ZA" sz="4800" b="1" spc="-300" dirty="0"/>
            </a:lvl1pPr>
          </a:lstStyle>
          <a:p>
            <a:pPr lvl="0" algn="r" rtl="0"/>
            <a:r>
              <a:rPr lang="fr-FR" noProof="0" dirty="0"/>
              <a:t>Cliquez pour modifier le séparateur de section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4148659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éparation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ce réservé d’imag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</a:t>
            </a:r>
            <a:br>
              <a:rPr lang="fr-FR" noProof="0" dirty="0"/>
            </a:br>
            <a:r>
              <a:rPr lang="fr-FR" noProof="0" dirty="0"/>
              <a:t>votre photo ici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Cliquez pour modifier le séparateur de section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4110560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 noProof="0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Text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36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Image du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Rectangle 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e comparaison gauch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e comparaison gauch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Entrez votre légende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de votre atten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ce réservé d’imag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08000" tIns="108000" rIns="252000" bIns="180000" rtlCol="0" anchor="t">
            <a:noAutofit/>
          </a:bodyPr>
          <a:lstStyle>
            <a:lvl1pPr algn="r">
              <a:lnSpc>
                <a:spcPct val="70000"/>
              </a:lnSpc>
              <a:defRPr lang="en-ZA" sz="4000" b="1" spc="-300" dirty="0"/>
            </a:lvl1pPr>
          </a:lstStyle>
          <a:p>
            <a:pPr lvl="0" algn="r" rtl="0"/>
            <a:r>
              <a:rPr lang="fr-FR" noProof="0" dirty="0"/>
              <a:t>Merci de votre attention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Nom complet</a:t>
            </a:r>
          </a:p>
        </p:txBody>
      </p:sp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Numéro de téléphone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Poignée E-mail ou Réseaux sociaux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Site web de l’entreprise</a:t>
            </a:r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Rectangle 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fr-FR" b="1" i="0" baseline="0" noProof="0" dirty="0">
                <a:solidFill>
                  <a:schemeClr val="tx1"/>
                </a:solidFill>
              </a:rPr>
              <a:t>Eco’ voyage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9" name="Rectangle 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booking.com/hotel/it/roma-resort-colosseum.fr.html?aid=397594;label=gog235jc-1FCAEoggI46AdIM1gDaE2IAQGYAQ24ARfIAQzYAQHoAQH4AQyIAgGoAgM;sid=5b5effe7d8208f99c7cb4ad1752bbcae;dest_id=-126693;dest_type=city;dist=0;hapos=1;hpos=1;nflt=sth%253D1;room1=A%2CA;sb_price_type=total;sr_order=popularity;srepoch=1548144661;srpvid=0fb1398a7e960029;type=total;ucfs=1&amp;#availability" TargetMode="External"/><Relationship Id="rId5" Type="http://schemas.openxmlformats.org/officeDocument/2006/relationships/hyperlink" Target="http://paravecmoi.com/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uansguid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eater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2A7FFE2C-B98F-4928-91B7-9EA270DEC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7"/>
          <a:stretch/>
        </p:blipFill>
        <p:spPr>
          <a:xfrm>
            <a:off x="-2" y="-1"/>
            <a:ext cx="9780589" cy="6804025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0976" y="882691"/>
            <a:ext cx="8991600" cy="1261295"/>
          </a:xfrm>
        </p:spPr>
        <p:txBody>
          <a:bodyPr tIns="216000" rtlCol="0"/>
          <a:lstStyle/>
          <a:p>
            <a:pPr rtl="0"/>
            <a:r>
              <a:rPr lang="fr-FR" sz="6000" dirty="0"/>
              <a:t>Projet </a:t>
            </a:r>
            <a:r>
              <a:rPr lang="fr-FR" sz="6000" dirty="0" err="1"/>
              <a:t>Stuliday</a:t>
            </a:r>
            <a:endParaRPr lang="fr-FR" sz="6000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2147395"/>
            <a:ext cx="6580188" cy="580921"/>
          </a:xfrm>
        </p:spPr>
        <p:txBody>
          <a:bodyPr rtlCol="0"/>
          <a:lstStyle/>
          <a:p>
            <a:pPr rtl="0"/>
            <a:r>
              <a:rPr lang="fr-FR" dirty="0"/>
              <a:t>Conçu et présenté par: </a:t>
            </a:r>
            <a:r>
              <a:rPr lang="fr-FR" sz="2000" b="1" dirty="0"/>
              <a:t>Thomas </a:t>
            </a:r>
            <a:r>
              <a:rPr lang="fr-FR" sz="2000" b="1" dirty="0" err="1"/>
              <a:t>Dubernet</a:t>
            </a:r>
            <a:endParaRPr lang="fr-FR" b="1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C4C134A3-B1EC-4DEF-BBBC-D43BEEB43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0011" y="3429000"/>
            <a:ext cx="2401989" cy="240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Comparaison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fr-FR" dirty="0"/>
              <a:t>Positif / Négatif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42934"/>
            <a:ext cx="5472000" cy="360000"/>
          </a:xfrm>
        </p:spPr>
        <p:txBody>
          <a:bodyPr rtlCol="0"/>
          <a:lstStyle/>
          <a:p>
            <a:pPr rtl="0"/>
            <a:r>
              <a:rPr lang="fr-FR" dirty="0"/>
              <a:t>Les points positifs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50768"/>
            <a:ext cx="5472000" cy="2194694"/>
          </a:xfrm>
        </p:spPr>
        <p:txBody>
          <a:bodyPr rtlCol="0"/>
          <a:lstStyle/>
          <a:p>
            <a:pPr rtl="0"/>
            <a:r>
              <a:rPr lang="fr-FR" dirty="0"/>
              <a:t>Je me suis beaucoup inspiré de : </a:t>
            </a:r>
          </a:p>
          <a:p>
            <a:pPr marL="0" indent="0" rtl="0">
              <a:buNone/>
            </a:pPr>
            <a:endParaRPr lang="fr-FR" dirty="0"/>
          </a:p>
          <a:p>
            <a:pPr lvl="1" rtl="0"/>
            <a:r>
              <a:rPr lang="fr-FR" b="1" dirty="0" err="1"/>
              <a:t>Paravecmoi</a:t>
            </a:r>
            <a:r>
              <a:rPr lang="fr-FR" dirty="0"/>
              <a:t> pour les boutons de connexion et le </a:t>
            </a:r>
            <a:r>
              <a:rPr lang="fr-FR" dirty="0" err="1"/>
              <a:t>caroussel</a:t>
            </a:r>
            <a:r>
              <a:rPr lang="fr-FR" dirty="0"/>
              <a:t> dessous</a:t>
            </a:r>
          </a:p>
          <a:p>
            <a:pPr lvl="1" rtl="0"/>
            <a:r>
              <a:rPr lang="fr-FR" b="1" dirty="0" err="1"/>
              <a:t>Booking</a:t>
            </a:r>
            <a:r>
              <a:rPr lang="fr-FR" dirty="0"/>
              <a:t>  pour la page détaillée d’une annonce , j’ai repris les mêmes icones pour le  détail des équipements</a:t>
            </a:r>
          </a:p>
          <a:p>
            <a:pPr lvl="1" rtl="0"/>
            <a:r>
              <a:rPr lang="fr-FR" b="1" dirty="0"/>
              <a:t>Airbnb </a:t>
            </a:r>
            <a:r>
              <a:rPr lang="fr-FR" dirty="0"/>
              <a:t>pour une site épuré et pour l’onglet des  commentaires et avis d’une annonce</a:t>
            </a:r>
          </a:p>
          <a:p>
            <a:pPr lvl="1" rtl="0"/>
            <a:endParaRPr lang="fr-FR" b="1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43459"/>
            <a:ext cx="5472000" cy="358775"/>
          </a:xfrm>
        </p:spPr>
        <p:txBody>
          <a:bodyPr rtlCol="0"/>
          <a:lstStyle/>
          <a:p>
            <a:pPr rtl="0"/>
            <a:r>
              <a:rPr lang="fr-FR" dirty="0"/>
              <a:t>Les points négatifs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8" y="2947459"/>
            <a:ext cx="5471426" cy="2196041"/>
          </a:xfrm>
        </p:spPr>
        <p:txBody>
          <a:bodyPr rtlCol="0"/>
          <a:lstStyle/>
          <a:p>
            <a:pPr rtl="0"/>
            <a:r>
              <a:rPr lang="fr-FR" dirty="0"/>
              <a:t>Je n’ai surtout pas fait comme :</a:t>
            </a:r>
          </a:p>
          <a:p>
            <a:pPr marL="0" indent="0" rtl="0">
              <a:buNone/>
            </a:pPr>
            <a:endParaRPr lang="fr-FR" dirty="0"/>
          </a:p>
          <a:p>
            <a:pPr lvl="1" rtl="0"/>
            <a:r>
              <a:rPr lang="fr-FR" b="1" dirty="0" err="1"/>
              <a:t>Eater</a:t>
            </a:r>
            <a:r>
              <a:rPr lang="fr-FR" dirty="0"/>
              <a:t> pour les couleurs et mise en forme </a:t>
            </a:r>
          </a:p>
          <a:p>
            <a:pPr lvl="1" rtl="0"/>
            <a:r>
              <a:rPr lang="fr-FR" b="1" dirty="0"/>
              <a:t>Euan’s Guide</a:t>
            </a:r>
            <a:r>
              <a:rPr lang="fr-FR" dirty="0"/>
              <a:t> pour la typo, je trouve ça trop enfantin et la mise en page</a:t>
            </a:r>
          </a:p>
          <a:p>
            <a:pPr lvl="1" rtl="0"/>
            <a:r>
              <a:rPr lang="fr-FR" b="1" dirty="0"/>
              <a:t>Les </a:t>
            </a:r>
            <a:r>
              <a:rPr lang="fr-FR" b="1" dirty="0" err="1"/>
              <a:t>Covoyageurs</a:t>
            </a:r>
            <a:r>
              <a:rPr lang="fr-FR" b="1" dirty="0"/>
              <a:t> </a:t>
            </a:r>
            <a:r>
              <a:rPr lang="fr-FR" dirty="0"/>
              <a:t>pour le site en lui même, les couleurs (marron partout) et la mise en forme</a:t>
            </a:r>
            <a:endParaRPr lang="fr-FR" b="1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10</a:t>
            </a:fld>
            <a:endParaRPr lang="fr-FR"/>
          </a:p>
        </p:txBody>
      </p:sp>
      <p:sp>
        <p:nvSpPr>
          <p:cNvPr id="12" name="Rectangle 11" descr="Bloc d’accentuation gauche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/>
          </a:p>
        </p:txBody>
      </p:sp>
      <p:cxnSp>
        <p:nvCxnSpPr>
          <p:cNvPr id="11" name="Connecteur droit 10" descr="Séparateur de diapositive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 12" descr="Barre d’accentuation droite&#10;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rgbClr val="7D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>
            <a:extLst>
              <a:ext uri="{FF2B5EF4-FFF2-40B4-BE49-F238E27FC236}">
                <a16:creationId xmlns:a16="http://schemas.microsoft.com/office/drawing/2014/main" id="{02F54A63-EB54-4A51-822D-6FA09ECB8A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784" b="5784"/>
          <a:stretch>
            <a:fillRect/>
          </a:stretch>
        </p:blipFill>
        <p:spPr/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B27C56E3-E115-4A47-80BB-348B6E038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2812774"/>
            <a:ext cx="5956300" cy="1336018"/>
          </a:xfrm>
        </p:spPr>
        <p:txBody>
          <a:bodyPr/>
          <a:lstStyle/>
          <a:p>
            <a:pPr algn="ctr"/>
            <a:r>
              <a:rPr lang="fr-FR" dirty="0"/>
              <a:t>Arborescence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B3A2E1B-A200-42B4-87E6-4B6A7E18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46173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C88DDCB0-BD7C-48AC-AA08-BC5CED6E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Arborescence de Eco’ voyage</a:t>
            </a:r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95F5F5AE-2030-4414-AA80-E06D53681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404"/>
          <a:stretch/>
        </p:blipFill>
        <p:spPr>
          <a:xfrm>
            <a:off x="2136102" y="1061537"/>
            <a:ext cx="7932233" cy="5249808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9626FA-7EF7-4D9E-9D6B-AF1EF9C896A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12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11497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>
            <a:extLst>
              <a:ext uri="{FF2B5EF4-FFF2-40B4-BE49-F238E27FC236}">
                <a16:creationId xmlns:a16="http://schemas.microsoft.com/office/drawing/2014/main" id="{B2934935-AC71-45FC-8B2C-0D9DFC7F1B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31" b="1131"/>
          <a:stretch>
            <a:fillRect/>
          </a:stretch>
        </p:blipFill>
        <p:spPr>
          <a:xfrm>
            <a:off x="2411413" y="-20638"/>
            <a:ext cx="9780587" cy="6372226"/>
          </a:xfr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2478D7C8-E86D-42C8-AF3E-821712E67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6000" dirty="0"/>
              <a:t>Charte graphique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9B551-D7CD-4E28-84D7-4DCA7F9D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13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38979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C742B2-7B48-4832-B390-516779A8EE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14</a:t>
            </a:fld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10BAA6F-F0E1-40FD-BBE9-6528FCD3D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956" y="0"/>
            <a:ext cx="8912087" cy="636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05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5447B628-82C7-4123-8D2E-564F3DCD59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43" b="1143"/>
          <a:stretch>
            <a:fillRect/>
          </a:stretch>
        </p:blipFill>
        <p:spPr/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C3A9F3ED-5981-4F0E-B3A7-422E99FE1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2216426"/>
            <a:ext cx="5956300" cy="1932366"/>
          </a:xfrm>
        </p:spPr>
        <p:txBody>
          <a:bodyPr/>
          <a:lstStyle/>
          <a:p>
            <a:pPr algn="ctr"/>
            <a:r>
              <a:rPr lang="fr-FR" dirty="0"/>
              <a:t>Wireframe &amp;</a:t>
            </a:r>
            <a:br>
              <a:rPr lang="fr-FR" dirty="0"/>
            </a:br>
            <a:r>
              <a:rPr lang="fr-FR" dirty="0"/>
              <a:t>Web Design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C842407-6A21-4BEB-B653-8692ED6A7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D10D3A8-4CAC-4C97-933C-401E0679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15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16895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74AFA2C-F02D-4FC6-B404-030CDA1FD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6163D1-1066-40F0-A0BE-38367C091C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16</a:t>
            </a:fld>
            <a:endParaRPr lang="fr-FR" noProof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AEEF7EE-B262-40F4-9714-3B59FB1A9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2" y="1196968"/>
            <a:ext cx="5887278" cy="517438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8BAD1EA-A015-4529-AE9E-2EC56919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504" y="108784"/>
            <a:ext cx="4017350" cy="626256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0C7CE20-25AF-4A3B-9F67-9307E8263504}"/>
              </a:ext>
            </a:extLst>
          </p:cNvPr>
          <p:cNvSpPr txBox="1"/>
          <p:nvPr/>
        </p:nvSpPr>
        <p:spPr>
          <a:xfrm>
            <a:off x="432000" y="308112"/>
            <a:ext cx="6356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Page de connexion/inscription &amp; page d’</a:t>
            </a:r>
            <a:r>
              <a:rPr lang="fr-FR" sz="2400" dirty="0" err="1"/>
              <a:t>acceuil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741618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74AFA2C-F02D-4FC6-B404-030CDA1FD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94469"/>
            <a:ext cx="5664000" cy="295062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6163D1-1066-40F0-A0BE-38367C091C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60000" y="6426000"/>
            <a:ext cx="432000" cy="432000"/>
          </a:xfrm>
        </p:spPr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17</a:t>
            </a:fld>
            <a:endParaRPr lang="fr-FR" noProof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C7CE20-25AF-4A3B-9F67-9307E8263504}"/>
              </a:ext>
            </a:extLst>
          </p:cNvPr>
          <p:cNvSpPr txBox="1"/>
          <p:nvPr/>
        </p:nvSpPr>
        <p:spPr>
          <a:xfrm>
            <a:off x="1958865" y="385737"/>
            <a:ext cx="6356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Page annonce &amp; page profil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AE49ADA-33F0-48E0-9FEB-F20E8E348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400"/>
            <a:ext cx="5137044" cy="4800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1A5D5F0-8DC5-4EF8-B92B-45B245C74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044" y="1625400"/>
            <a:ext cx="7061130" cy="484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61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74AFA2C-F02D-4FC6-B404-030CDA1FD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94469"/>
            <a:ext cx="5664000" cy="295062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6163D1-1066-40F0-A0BE-38367C091C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60000" y="6426000"/>
            <a:ext cx="432000" cy="432000"/>
          </a:xfrm>
        </p:spPr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18</a:t>
            </a:fld>
            <a:endParaRPr lang="fr-FR" noProof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C7CE20-25AF-4A3B-9F67-9307E8263504}"/>
              </a:ext>
            </a:extLst>
          </p:cNvPr>
          <p:cNvSpPr txBox="1"/>
          <p:nvPr/>
        </p:nvSpPr>
        <p:spPr>
          <a:xfrm>
            <a:off x="2917821" y="408285"/>
            <a:ext cx="6356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Page de contact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D9EC11-F1F9-4DC5-AAFB-3384695A9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849" y="1174811"/>
            <a:ext cx="7482302" cy="514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18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F92314-6F5A-49E9-B922-FDE8798D90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19</a:t>
            </a:fld>
            <a:endParaRPr lang="fr-FR" noProof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2823ECE-C0F3-4FEC-8C54-C840B15F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08" y="-1"/>
            <a:ext cx="10426184" cy="63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90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Mains sur un téléphone portabl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-53958"/>
            <a:ext cx="6096000" cy="637135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z="4800" dirty="0"/>
              <a:t>À propos de nous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295973"/>
            <a:ext cx="5472000" cy="2133027"/>
          </a:xfrm>
        </p:spPr>
        <p:txBody>
          <a:bodyPr rtlCol="0"/>
          <a:lstStyle/>
          <a:p>
            <a:pPr marL="0" indent="0" rtl="0">
              <a:buNone/>
            </a:pPr>
            <a:r>
              <a:rPr lang="fr-FR" sz="2800" dirty="0"/>
              <a:t>Eco’ voyage est un site qui permet de : </a:t>
            </a:r>
          </a:p>
          <a:p>
            <a:pPr rtl="0"/>
            <a:r>
              <a:rPr lang="fr-FR" dirty="0"/>
              <a:t>Rencontrez des gens du monde entier. </a:t>
            </a:r>
          </a:p>
          <a:p>
            <a:pPr rtl="0"/>
            <a:r>
              <a:rPr lang="fr-FR" dirty="0"/>
              <a:t>Voyager partout où vous voulez. </a:t>
            </a:r>
          </a:p>
          <a:p>
            <a:pPr rtl="0"/>
            <a:r>
              <a:rPr lang="fr-FR" dirty="0"/>
              <a:t>Economiser pour passer de bonnes vacances.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20" name="Rectangle 19" descr="Bloc d’accentuation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33F47B8-03D2-4783-AA3D-1FDE1904C0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0468CAD-F10C-4D26-A6C2-0D6BC8F694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20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941AA2D-F7AC-4DC1-ABEC-A3E17743E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382" y="123118"/>
            <a:ext cx="3285235" cy="432000"/>
          </a:xfrm>
        </p:spPr>
        <p:txBody>
          <a:bodyPr/>
          <a:lstStyle/>
          <a:p>
            <a:pPr algn="ctr"/>
            <a:r>
              <a:rPr lang="fr-FR" sz="4400" dirty="0" err="1"/>
              <a:t>Screenshoots</a:t>
            </a:r>
            <a:endParaRPr lang="fr-FR" sz="4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CC6BFF9-7D91-460C-B5A6-2A4BB93D3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88" y="712497"/>
            <a:ext cx="5173823" cy="556994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537D0DE-494D-405B-BA2A-BE8D08916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357" y="644028"/>
            <a:ext cx="3994878" cy="55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37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80F595C1-34C1-4DD8-9C5D-F11E59F715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995" r="2995"/>
          <a:stretch>
            <a:fillRect/>
          </a:stretch>
        </p:blipFill>
        <p:spPr/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fr-FR" dirty="0" err="1"/>
              <a:t>Talis</a:t>
            </a:r>
            <a:r>
              <a:rPr lang="fr-FR" dirty="0"/>
              <a:t> Business </a:t>
            </a:r>
            <a:r>
              <a:rPr lang="fr-FR" dirty="0" err="1"/>
              <a:t>School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21</a:t>
            </a:fld>
            <a:endParaRPr lang="fr-FR"/>
          </a:p>
        </p:txBody>
      </p:sp>
      <p:pic>
        <p:nvPicPr>
          <p:cNvPr id="8" name="Graphisme 7" descr="Utilisateur" title="Icône - Nom du présentateur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85495" y="4006655"/>
            <a:ext cx="218900" cy="218900"/>
          </a:xfrm>
          <a:prstGeom prst="rect">
            <a:avLst/>
          </a:prstGeom>
        </p:spPr>
      </p:pic>
      <p:pic>
        <p:nvPicPr>
          <p:cNvPr id="10" name="Graphisme 9" descr="Smartphone" title="Icône - Numéro de téléphone du présentateu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85495" y="4355103"/>
            <a:ext cx="218900" cy="218900"/>
          </a:xfrm>
          <a:prstGeom prst="rect">
            <a:avLst/>
          </a:prstGeom>
        </p:spPr>
      </p:pic>
      <p:pic>
        <p:nvPicPr>
          <p:cNvPr id="9" name="Graphisme 8" descr="Enveloppe" title="Icône - Adresse e-mail du présentateur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85495" y="4703551"/>
            <a:ext cx="218900" cy="218900"/>
          </a:xfrm>
          <a:prstGeom prst="rect">
            <a:avLst/>
          </a:prstGeom>
        </p:spPr>
      </p:pic>
      <p:pic>
        <p:nvPicPr>
          <p:cNvPr id="11" name="Graphisme 10" descr="Lien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72552" y="5040763"/>
            <a:ext cx="244786" cy="244786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90D364-B8FE-4E4C-AAF5-9756949FAD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 err="1"/>
              <a:t>Dubernet</a:t>
            </a:r>
            <a:r>
              <a:rPr lang="fr-FR" dirty="0"/>
              <a:t> Thomas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AD5B596-B56A-4DBC-9D4C-2FC93EA1DC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06.11.90.59.49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518D51DA-02D9-4373-BF5A-FE03D9BA7E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/>
              <a:t>thoms.dubernet@gmail.com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tIns="108000" rtlCol="0"/>
          <a:lstStyle/>
          <a:p>
            <a:pPr rtl="0">
              <a:lnSpc>
                <a:spcPct val="70000"/>
              </a:lnSpc>
            </a:pPr>
            <a:r>
              <a:rPr lang="fr-FR" sz="4000" dirty="0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’image 13" descr="Main écrivant sur un pense-bête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/>
        </p:blipFill>
        <p:spPr/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z="6000" dirty="0"/>
              <a:t>Notre promesse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fr-FR" dirty="0"/>
              <a:t>Vous faire économiser tout en profitant du voyage.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fr-FR" sz="2800" dirty="0"/>
              <a:t>Les objectifs sont: </a:t>
            </a:r>
          </a:p>
          <a:p>
            <a:pPr rtl="0"/>
            <a:r>
              <a:rPr lang="fr-FR" dirty="0"/>
              <a:t>Trouver des personnes pour remplacer vos amis et faire de nouvelles rencontres. </a:t>
            </a:r>
          </a:p>
          <a:p>
            <a:pPr rtl="0"/>
            <a:r>
              <a:rPr lang="fr-FR" dirty="0"/>
              <a:t>Voyager un peu partout dans le monde(maison, appart, hôtel…).</a:t>
            </a:r>
          </a:p>
          <a:p>
            <a:pPr rtl="0"/>
            <a:r>
              <a:rPr lang="fr-FR" dirty="0"/>
              <a:t>Economiser de l’argent par rapport aux concurrents.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20" name="Rectangle 19" descr="Bloc d’accentuation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A0426E4B-3F00-4B04-9FC0-16FBD651E66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213" b="1213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tIns="180000" rtlCol="0"/>
          <a:lstStyle/>
          <a:p>
            <a:pPr rtl="0"/>
            <a:r>
              <a:rPr lang="fr-FR" sz="6000" dirty="0"/>
              <a:t>Les différents </a:t>
            </a:r>
            <a:r>
              <a:rPr lang="fr-FR" sz="6000" dirty="0" err="1"/>
              <a:t>personas</a:t>
            </a:r>
            <a:endParaRPr lang="fr-FR" sz="60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C9E8F067-42C0-4607-8B9B-DBAF4BAD47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36053" y="0"/>
            <a:ext cx="8919893" cy="6371351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B1CBDB-5F50-40C2-B148-4D81307A9C0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4494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D5A9E2E-0F6E-4795-B4F1-7460E7EBB7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36106" y="74"/>
            <a:ext cx="8919788" cy="6371277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B1CBDB-5F50-40C2-B148-4D81307A9C0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5677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d’image 22" descr="Femme souriante en train d’utiliser un ordinateur portable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" r="209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4903599" cy="1958400"/>
          </a:xfrm>
        </p:spPr>
        <p:txBody>
          <a:bodyPr rtlCol="0"/>
          <a:lstStyle/>
          <a:p>
            <a:pPr algn="ctr" rtl="0"/>
            <a:r>
              <a:rPr lang="fr-FR" sz="5400" dirty="0"/>
              <a:t>Benchmark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6836A77B-7D98-4470-839C-C6682D84D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25" y="2847208"/>
            <a:ext cx="7062475" cy="3237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4F781D0-4478-490E-B298-0521185D7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20" y="49696"/>
            <a:ext cx="5394910" cy="2633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E5D0B7C-A1EE-4C5A-810E-97009236D797}"/>
              </a:ext>
            </a:extLst>
          </p:cNvPr>
          <p:cNvSpPr/>
          <p:nvPr/>
        </p:nvSpPr>
        <p:spPr>
          <a:xfrm>
            <a:off x="1" y="1"/>
            <a:ext cx="3186260" cy="19878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2754261" cy="432000"/>
          </a:xfrm>
        </p:spPr>
        <p:txBody>
          <a:bodyPr rtlCol="0"/>
          <a:lstStyle/>
          <a:p>
            <a:pPr rtl="0"/>
            <a:r>
              <a:rPr lang="fr-FR"/>
              <a:t>Comparaison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43687"/>
            <a:ext cx="2754261" cy="383856"/>
          </a:xfrm>
        </p:spPr>
        <p:txBody>
          <a:bodyPr rtlCol="0"/>
          <a:lstStyle/>
          <a:p>
            <a:pPr rtl="0"/>
            <a:r>
              <a:rPr lang="fr-FR" dirty="0"/>
              <a:t>Ce qui m’a inspiré :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8</a:t>
            </a:fld>
            <a:endParaRPr lang="fr-FR"/>
          </a:p>
        </p:txBody>
      </p:sp>
      <p:sp>
        <p:nvSpPr>
          <p:cNvPr id="12" name="Rectangle 11" descr="Bloc d’accentuation gauche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963543"/>
            <a:ext cx="21240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AD98671-4F0B-4625-B161-D276411F5E30}"/>
              </a:ext>
            </a:extLst>
          </p:cNvPr>
          <p:cNvSpPr txBox="1"/>
          <p:nvPr/>
        </p:nvSpPr>
        <p:spPr>
          <a:xfrm>
            <a:off x="8851114" y="663028"/>
            <a:ext cx="2908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hlinkClick r:id="rId5"/>
              </a:rPr>
              <a:t>paravecmoi.com</a:t>
            </a:r>
            <a:endParaRPr lang="fr-FR" sz="2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3C1F365-FE66-4E64-9461-B03F3124C875}"/>
              </a:ext>
            </a:extLst>
          </p:cNvPr>
          <p:cNvSpPr txBox="1"/>
          <p:nvPr/>
        </p:nvSpPr>
        <p:spPr>
          <a:xfrm>
            <a:off x="9144004" y="1152231"/>
            <a:ext cx="2236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Inspiration</a:t>
            </a:r>
            <a:r>
              <a:rPr lang="fr-FR" sz="1400" dirty="0"/>
              <a:t> pour la page de connexion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45EA2FE-F441-4FE1-983F-385E0B3E500F}"/>
              </a:ext>
            </a:extLst>
          </p:cNvPr>
          <p:cNvSpPr txBox="1"/>
          <p:nvPr/>
        </p:nvSpPr>
        <p:spPr>
          <a:xfrm>
            <a:off x="1252330" y="3891554"/>
            <a:ext cx="2754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hlinkClick r:id="rId6"/>
              </a:rPr>
              <a:t>Booking.com</a:t>
            </a:r>
            <a:endParaRPr lang="fr-FR" sz="24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0FD7D68-1DFE-4E22-B043-02255A98E940}"/>
              </a:ext>
            </a:extLst>
          </p:cNvPr>
          <p:cNvSpPr txBox="1"/>
          <p:nvPr/>
        </p:nvSpPr>
        <p:spPr>
          <a:xfrm>
            <a:off x="1560442" y="4403037"/>
            <a:ext cx="2365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Inspiration</a:t>
            </a:r>
            <a:r>
              <a:rPr lang="fr-FR" sz="1400" dirty="0"/>
              <a:t> de la page d’une annonce détaillée</a:t>
            </a:r>
          </a:p>
        </p:txBody>
      </p:sp>
    </p:spTree>
    <p:extLst>
      <p:ext uri="{BB962C8B-B14F-4D97-AF65-F5344CB8AC3E}">
        <p14:creationId xmlns:p14="http://schemas.microsoft.com/office/powerpoint/2010/main" val="2422088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E5D0B7C-A1EE-4C5A-810E-97009236D797}"/>
              </a:ext>
            </a:extLst>
          </p:cNvPr>
          <p:cNvSpPr/>
          <p:nvPr/>
        </p:nvSpPr>
        <p:spPr>
          <a:xfrm>
            <a:off x="1" y="1"/>
            <a:ext cx="3340886" cy="19878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2754261" cy="432000"/>
          </a:xfrm>
        </p:spPr>
        <p:txBody>
          <a:bodyPr rtlCol="0"/>
          <a:lstStyle/>
          <a:p>
            <a:pPr rtl="0"/>
            <a:r>
              <a:rPr lang="fr-FR"/>
              <a:t>Comparaison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43687"/>
            <a:ext cx="2754261" cy="383856"/>
          </a:xfrm>
        </p:spPr>
        <p:txBody>
          <a:bodyPr rtlCol="0"/>
          <a:lstStyle/>
          <a:p>
            <a:pPr rtl="0"/>
            <a:r>
              <a:rPr lang="fr-FR" dirty="0"/>
              <a:t>Ce qui m’a perturbé :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9</a:t>
            </a:fld>
            <a:endParaRPr lang="fr-FR"/>
          </a:p>
        </p:txBody>
      </p:sp>
      <p:sp>
        <p:nvSpPr>
          <p:cNvPr id="12" name="Rectangle 11" descr="Bloc d’accentuation gauche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963543"/>
            <a:ext cx="21240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AD98671-4F0B-4625-B161-D276411F5E30}"/>
              </a:ext>
            </a:extLst>
          </p:cNvPr>
          <p:cNvSpPr txBox="1"/>
          <p:nvPr/>
        </p:nvSpPr>
        <p:spPr>
          <a:xfrm>
            <a:off x="9318247" y="663028"/>
            <a:ext cx="2227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hlinkClick r:id="rId3"/>
              </a:rPr>
              <a:t>Euan’s guide</a:t>
            </a:r>
            <a:endParaRPr lang="fr-FR" sz="2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3C1F365-FE66-4E64-9461-B03F3124C875}"/>
              </a:ext>
            </a:extLst>
          </p:cNvPr>
          <p:cNvSpPr txBox="1"/>
          <p:nvPr/>
        </p:nvSpPr>
        <p:spPr>
          <a:xfrm>
            <a:off x="9611137" y="1032963"/>
            <a:ext cx="2227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Perturbé </a:t>
            </a:r>
            <a:r>
              <a:rPr lang="fr-FR" sz="1400" dirty="0"/>
              <a:t>par la police et par la barre de navigation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45EA2FE-F441-4FE1-983F-385E0B3E500F}"/>
              </a:ext>
            </a:extLst>
          </p:cNvPr>
          <p:cNvSpPr txBox="1"/>
          <p:nvPr/>
        </p:nvSpPr>
        <p:spPr>
          <a:xfrm>
            <a:off x="655983" y="3891554"/>
            <a:ext cx="2474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hlinkClick r:id="rId4"/>
              </a:rPr>
              <a:t>Eater</a:t>
            </a:r>
            <a:endParaRPr lang="fr-FR" sz="24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0FD7D68-1DFE-4E22-B043-02255A98E940}"/>
              </a:ext>
            </a:extLst>
          </p:cNvPr>
          <p:cNvSpPr txBox="1"/>
          <p:nvPr/>
        </p:nvSpPr>
        <p:spPr>
          <a:xfrm>
            <a:off x="864705" y="4552122"/>
            <a:ext cx="2474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Perturbé</a:t>
            </a:r>
            <a:r>
              <a:rPr lang="fr-FR" sz="1400" dirty="0"/>
              <a:t> par tout ce rouge, et je n’aime pas la mise en forme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F5AA08-4D57-446E-AC23-24F929C5F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333" y="128123"/>
            <a:ext cx="5849428" cy="2667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6A18AEF-9B27-4ECC-AACD-7E897C210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444" y="3223412"/>
            <a:ext cx="8250816" cy="2259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01490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838_TF16411250.potx" id="{C47F33A4-2C66-428E-B1F4-6919DFF55AE7}" vid="{0C76DC9B-55F5-4846-BECF-7B5783C0B8F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2218FC-8412-44B9-9E82-D51F1F531141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6dc4bcd6-49db-4c07-9060-8acfc67cef9f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fb0879af-3eba-417a-a55a-ffe6dcd6ca77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363</Words>
  <Application>Microsoft Office PowerPoint</Application>
  <PresentationFormat>Grand écran</PresentationFormat>
  <Paragraphs>88</Paragraphs>
  <Slides>21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Candara</vt:lpstr>
      <vt:lpstr>Corbel</vt:lpstr>
      <vt:lpstr>Times New Roman</vt:lpstr>
      <vt:lpstr>Thème Office</vt:lpstr>
      <vt:lpstr>Projet Stuliday</vt:lpstr>
      <vt:lpstr>À propos de nous</vt:lpstr>
      <vt:lpstr>Notre promesse</vt:lpstr>
      <vt:lpstr>Les différents personas</vt:lpstr>
      <vt:lpstr>Présentation PowerPoint</vt:lpstr>
      <vt:lpstr>Présentation PowerPoint</vt:lpstr>
      <vt:lpstr>Benchmark</vt:lpstr>
      <vt:lpstr>Comparaison</vt:lpstr>
      <vt:lpstr>Comparaison</vt:lpstr>
      <vt:lpstr>Comparaison</vt:lpstr>
      <vt:lpstr>Arborescence</vt:lpstr>
      <vt:lpstr>Arborescence de Eco’ voyage</vt:lpstr>
      <vt:lpstr>Charte graphique</vt:lpstr>
      <vt:lpstr>Présentation PowerPoint</vt:lpstr>
      <vt:lpstr>Wireframe &amp; Web Design</vt:lpstr>
      <vt:lpstr>Présentation PowerPoint</vt:lpstr>
      <vt:lpstr>Présentation PowerPoint</vt:lpstr>
      <vt:lpstr>Présentation PowerPoint</vt:lpstr>
      <vt:lpstr>Présentation PowerPoint</vt:lpstr>
      <vt:lpstr>Screenshoots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2019-01-21T12:31:27Z</dcterms:created>
  <dcterms:modified xsi:type="dcterms:W3CDTF">2019-01-25T10:35:01Z</dcterms:modified>
</cp:coreProperties>
</file>